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1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45E3873-0591-45F9-9F4D-94BD9E1F0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14" y="0"/>
            <a:ext cx="121854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47AB5-5847-4307-BFAD-DD8C0C63C2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686" y="6356350"/>
            <a:ext cx="2743200" cy="365125"/>
          </a:xfrm>
        </p:spPr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1C7D5-89A2-4FAD-99B2-AC350A71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208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7DAB5-7873-4966-8EC1-402C676F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4086" y="6356350"/>
            <a:ext cx="2743200" cy="365125"/>
          </a:xfrm>
        </p:spPr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B89145-3A2E-4CCD-A9E0-FAEAF12974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25" y="2185874"/>
            <a:ext cx="3028969" cy="66153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E1994-A054-403B-9F57-E0E07F4E6A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50" y="3012791"/>
            <a:ext cx="5543550" cy="1589087"/>
          </a:xfrm>
        </p:spPr>
        <p:txBody>
          <a:bodyPr>
            <a:normAutofit/>
          </a:bodyPr>
          <a:lstStyle>
            <a:lvl1pPr marL="0" indent="0" algn="ctr">
              <a:buNone/>
              <a:defRPr sz="4400" spc="300">
                <a:solidFill>
                  <a:srgbClr val="0C1D37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42564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A1756-1BE5-41F2-AED1-1B9CE666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08C69-5943-44D8-A774-D7C3D1E0C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98D18-A195-492A-81EB-6E63ADE28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67732-0908-4AC7-8110-C6FBA3ABB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A8B26-707B-4648-9738-7A8D4CF7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7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8EA32E-1D6F-4EBA-89B4-33113746CD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" y="0"/>
            <a:ext cx="12185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F2B80-B99E-4598-A058-5CE30AA2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 strike="noStrike" spc="3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EC9FD-F9A5-44D7-A5EB-9D8D2C9F3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Bahnschrif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4F47F-9FCC-465A-8D31-911AF42B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76B3D-2AB4-4058-8DB6-4F362709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83653-8F50-4455-9D4B-CE832FA9C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0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8880D-4E98-4A4E-AB85-E40150E2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3CA62-A358-4511-B915-1F7374FB89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0E8797-8F7B-48F4-89FD-E75468738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307C5-56C6-4B3E-9B7C-AF48CE607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6EE1E-C8A1-4B75-B034-650704E78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3048B-3995-4814-93CE-F87E589C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16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AB1EF-63A4-4E87-9765-314DA13B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49E13-752F-4304-8B26-25C3F96FE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C1D3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B5E50-0672-4CEC-AAF5-FDF261D7F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417CDD-A93D-4EAA-9481-CDC7A3C03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C1D3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BD03AD-E4DC-43EC-B67B-A68B2D063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5C9FCD-0E39-4DF9-8891-E1FD8C34A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4491F3E2-2A9C-41EA-A447-30DF1F6FA076}" type="datetimeFigureOut">
              <a:rPr lang="en-US" smtClean="0"/>
              <a:pPr/>
              <a:t>9/11/2020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F1F0D6-0103-4718-9503-A2E08FCB5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7DEF7-13DA-4A27-B0B0-355F40B6E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AB4B3AAF-655C-478B-BCCD-3699D67932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1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9F6743-65CC-4E5C-AD87-692E2848D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0"/>
            <a:ext cx="1218996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10C30D-224E-4363-81FD-4BF29152B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5BD63-7AA5-4089-AC5D-EDE13310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D517F-D9BC-43D1-B314-15B19C8D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A2FB3-368F-4919-A7FA-2DB398E0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DCFA9C-54C2-43A2-89B4-6AE6C1CC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5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900956-2929-44FB-B3F8-669A40A9CF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" y="0"/>
            <a:ext cx="12185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10C30D-224E-4363-81FD-4BF29152B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378142"/>
            <a:ext cx="9372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5BD63-7AA5-4089-AC5D-EDE13310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D517F-D9BC-43D1-B314-15B19C8D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A2FB3-368F-4919-A7FA-2DB398E0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DCFA9C-54C2-43A2-89B4-6AE6C1CC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60" y="1880552"/>
            <a:ext cx="9372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4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28DB5E-CF84-4C9E-A3B8-B78DCF77C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" y="0"/>
            <a:ext cx="12185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10C30D-224E-4363-81FD-4BF29152B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378142"/>
            <a:ext cx="9372600" cy="1325563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5BD63-7AA5-4089-AC5D-EDE13310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D517F-D9BC-43D1-B314-15B19C8D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A2FB3-368F-4919-A7FA-2DB398E0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DCFA9C-54C2-43A2-89B4-6AE6C1CC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60" y="1880552"/>
            <a:ext cx="9372600" cy="4351338"/>
          </a:xfrm>
        </p:spPr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76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D2C749-C632-4777-850A-CA374BEF5E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0"/>
            <a:ext cx="1218996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BFE9FA-1A26-4706-A2D8-D27824A8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A71702-6EC2-4284-96C0-8BF21EA2C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C5295-B0EF-4292-8CFE-3EE730F00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D51C03-881C-421C-B2B7-3424ABF52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0"/>
            <a:ext cx="1218996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BFE9FA-1A26-4706-A2D8-D27824A8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A71702-6EC2-4284-96C0-8BF21EA2C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C5295-B0EF-4292-8CFE-3EE730F00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49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B9EC-2D9B-4C5A-BE44-35C12B1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C3932-B91C-49DD-8A17-851468BAA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0C1D37"/>
                </a:solidFill>
              </a:defRPr>
            </a:lvl1pPr>
            <a:lvl2pPr>
              <a:defRPr sz="2800">
                <a:solidFill>
                  <a:srgbClr val="0C1D37"/>
                </a:solidFill>
              </a:defRPr>
            </a:lvl2pPr>
            <a:lvl3pPr>
              <a:defRPr sz="2400">
                <a:solidFill>
                  <a:srgbClr val="0C1D37"/>
                </a:solidFill>
              </a:defRPr>
            </a:lvl3pPr>
            <a:lvl4pPr>
              <a:defRPr sz="2000">
                <a:solidFill>
                  <a:srgbClr val="0C1D37"/>
                </a:solidFill>
              </a:defRPr>
            </a:lvl4pPr>
            <a:lvl5pPr>
              <a:defRPr sz="2000">
                <a:solidFill>
                  <a:srgbClr val="0C1D3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183C8-0AF9-4274-80D0-238D9707E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C1D3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D36B3-C458-4F6D-B518-8D43E30F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4491F3E2-2A9C-41EA-A447-30DF1F6FA076}" type="datetimeFigureOut">
              <a:rPr lang="en-US" smtClean="0"/>
              <a:pPr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C7154-97AC-430C-B2A7-FC7072CB0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AE5DB-016D-4BC7-9BCF-C3AC6681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AB4B3AAF-655C-478B-BCCD-3699D67932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4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1B3B-91AF-4893-8EDE-F2BEA396D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E89BAC-1593-4E5A-94B7-04D58063E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0C1D3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33317-9031-4CE9-8CB8-527185EB4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C1D3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C94FF-F718-4159-B06F-9BC0B5B2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4491F3E2-2A9C-41EA-A447-30DF1F6FA076}" type="datetimeFigureOut">
              <a:rPr lang="en-US" smtClean="0"/>
              <a:pPr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82994-EC82-433F-B559-64505308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93770-3279-4B23-97D9-9BB8BAAE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AB4B3AAF-655C-478B-BCCD-3699D67932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5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2F5EF-36C8-4849-BF5C-B199D6418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8D616A-A4F5-4DF5-9A4C-DD56C3199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69-5249-45B8-BB18-BE2270FFF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4491F3E2-2A9C-41EA-A447-30DF1F6FA076}" type="datetimeFigureOut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62C78-08EE-47CC-9500-9E6D2E43B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F492F-15A7-43CB-94E7-97F83B85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AB4B3AAF-655C-478B-BCCD-3699D67932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93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BBB7BA-D42A-435A-99D4-E4CC0B9E7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D3513-D5B3-44F6-B057-04C9B4A44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0C1D37"/>
                </a:solidFill>
              </a:defRPr>
            </a:lvl1pPr>
            <a:lvl2pPr>
              <a:defRPr>
                <a:solidFill>
                  <a:srgbClr val="0C1D37"/>
                </a:solidFill>
              </a:defRPr>
            </a:lvl2pPr>
            <a:lvl3pPr>
              <a:defRPr>
                <a:solidFill>
                  <a:srgbClr val="0C1D37"/>
                </a:solidFill>
              </a:defRPr>
            </a:lvl3pPr>
            <a:lvl4pPr>
              <a:defRPr>
                <a:solidFill>
                  <a:srgbClr val="0C1D37"/>
                </a:solidFill>
              </a:defRPr>
            </a:lvl4pPr>
            <a:lvl5pPr>
              <a:defRPr>
                <a:solidFill>
                  <a:srgbClr val="0C1D3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1581D-5C10-4205-9AB6-CDD48034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4491F3E2-2A9C-41EA-A447-30DF1F6FA076}" type="datetimeFigureOut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51C25-0145-4449-BA0A-B9F59601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94112-21DD-46D5-99EA-C844FE6BA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C1D37"/>
                </a:solidFill>
              </a:defRPr>
            </a:lvl1pPr>
          </a:lstStyle>
          <a:p>
            <a:fld id="{AB4B3AAF-655C-478B-BCCD-3699D67932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1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EE42D4-9A70-4F67-AC3E-942D0AE803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0"/>
            <a:ext cx="12189969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6124C6-EF9E-4177-B73A-5865DC37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29E3B-BCAB-44C9-BD3B-77880DBC0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D7C42-304C-42DA-966E-89232111F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1F3E2-2A9C-41EA-A447-30DF1F6FA076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8FAA2-01B7-45FD-B83C-01EC4B254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CCEDE-419E-4F34-8607-9FFBFCCEE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B3AAF-655C-478B-BCCD-3699D6793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3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55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007D-F41D-49EB-98F9-05C1AFE9331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6697" y="2978683"/>
            <a:ext cx="5029200" cy="1446736"/>
          </a:xfrm>
        </p:spPr>
        <p:txBody>
          <a:bodyPr/>
          <a:lstStyle/>
          <a:p>
            <a:pPr algn="ctr"/>
            <a:r>
              <a:rPr lang="en-US" spc="300" dirty="0">
                <a:solidFill>
                  <a:srgbClr val="0C1D37"/>
                </a:solidFill>
                <a:latin typeface="Bahnschrift" panose="020B0502040204020203" pitchFamily="34" charset="0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E5D211-3735-4EED-B998-7B12B225F10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0613" y="4573805"/>
            <a:ext cx="5781367" cy="165576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C1D37"/>
                </a:solidFill>
                <a:latin typeface="Bahnschrift" panose="020B0502040204020203" pitchFamily="34" charset="0"/>
              </a:rPr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217416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3BEA-5184-4602-AF25-0DBA2908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B434-BFB0-4112-A37F-AA7572A0F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15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harmAlliance Ppt Template 2020" id="{6FF6D170-61FE-4ED6-8E67-D20F8126BF68}" vid="{8A10A517-61E9-4656-893C-4ECDF7EC8F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PharmAlliance Ppt Template 2020</Template>
  <TotalTime>1</TotalTime>
  <Words>2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Bahnschrift</vt:lpstr>
      <vt:lpstr>Calibri</vt:lpstr>
      <vt:lpstr>Calibri Light</vt:lpstr>
      <vt:lpstr>Office Theme</vt:lpstr>
      <vt:lpstr>Title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Sasser, Caroline Welles</dc:creator>
  <cp:lastModifiedBy>Sasser, Caroline Welles</cp:lastModifiedBy>
  <cp:revision>1</cp:revision>
  <dcterms:created xsi:type="dcterms:W3CDTF">2020-09-11T10:59:15Z</dcterms:created>
  <dcterms:modified xsi:type="dcterms:W3CDTF">2020-09-11T11:00:55Z</dcterms:modified>
</cp:coreProperties>
</file>